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02" r:id="rId2"/>
    <p:sldId id="304" r:id="rId3"/>
    <p:sldId id="310" r:id="rId4"/>
    <p:sldId id="309" r:id="rId5"/>
    <p:sldId id="301" r:id="rId6"/>
    <p:sldId id="305" r:id="rId7"/>
    <p:sldId id="307" r:id="rId8"/>
    <p:sldId id="30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91" autoAdjust="0"/>
  </p:normalViewPr>
  <p:slideViewPr>
    <p:cSldViewPr snapToGrid="0">
      <p:cViewPr varScale="1">
        <p:scale>
          <a:sx n="42" d="100"/>
          <a:sy n="42" d="100"/>
        </p:scale>
        <p:origin x="72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TLE + SUBTITLE">
  <p:cSld name="BIG TITTLE + SUB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flipH="1">
            <a:off x="1525244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/>
          <p:nvPr/>
        </p:nvSpPr>
        <p:spPr>
          <a:xfrm flipH="1">
            <a:off x="1525244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Google Shape;19;p3"/>
          <p:cNvSpPr/>
          <p:nvPr/>
        </p:nvSpPr>
        <p:spPr>
          <a:xfrm>
            <a:off x="10665743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3"/>
          <p:cNvSpPr/>
          <p:nvPr/>
        </p:nvSpPr>
        <p:spPr>
          <a:xfrm>
            <a:off x="10665743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/>
          <p:nvPr/>
        </p:nvSpPr>
        <p:spPr>
          <a:xfrm flipH="1">
            <a:off x="1525244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 flipH="1">
            <a:off x="6032300" y="4049067"/>
            <a:ext cx="3903200" cy="8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/>
          </p:nvPr>
        </p:nvSpPr>
        <p:spPr>
          <a:xfrm flipH="1">
            <a:off x="5892800" y="1126400"/>
            <a:ext cx="5486400" cy="25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1756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MAGE + TITLE ">
  <p:cSld name="BIG IMAGE + TITLE 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 flipH="1">
            <a:off x="3605000" y="1478900"/>
            <a:ext cx="4982000" cy="163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85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">
  <p:cSld name="BIG TEXT 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 flipH="1">
            <a:off x="4188996" y="1641967"/>
            <a:ext cx="3814000" cy="237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 flipH="1">
            <a:off x="4091396" y="3834167"/>
            <a:ext cx="4009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1131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 DESIGN 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 flipH="1">
            <a:off x="3014267" y="488700"/>
            <a:ext cx="6163200" cy="163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403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1">
  <p:cSld name="SIX COLUMNS 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>
            <a:spLocks noGrp="1"/>
          </p:cNvSpPr>
          <p:nvPr>
            <p:ph type="ctrTitle"/>
          </p:nvPr>
        </p:nvSpPr>
        <p:spPr>
          <a:xfrm>
            <a:off x="2262367" y="2543463"/>
            <a:ext cx="25420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>
            <a:off x="2577767" y="3143231"/>
            <a:ext cx="1911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ctrTitle" idx="2"/>
          </p:nvPr>
        </p:nvSpPr>
        <p:spPr>
          <a:xfrm>
            <a:off x="5152949" y="2538929"/>
            <a:ext cx="25420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33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3"/>
          </p:nvPr>
        </p:nvSpPr>
        <p:spPr>
          <a:xfrm>
            <a:off x="5468349" y="3138692"/>
            <a:ext cx="1911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ctrTitle" idx="4"/>
          </p:nvPr>
        </p:nvSpPr>
        <p:spPr>
          <a:xfrm>
            <a:off x="8043551" y="2538963"/>
            <a:ext cx="25420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5"/>
          </p:nvPr>
        </p:nvSpPr>
        <p:spPr>
          <a:xfrm>
            <a:off x="8358951" y="3138700"/>
            <a:ext cx="1911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 idx="6"/>
          </p:nvPr>
        </p:nvSpPr>
        <p:spPr>
          <a:xfrm>
            <a:off x="2262367" y="4577763"/>
            <a:ext cx="25420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7"/>
          </p:nvPr>
        </p:nvSpPr>
        <p:spPr>
          <a:xfrm>
            <a:off x="2577767" y="5177531"/>
            <a:ext cx="1911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ctrTitle" idx="8"/>
          </p:nvPr>
        </p:nvSpPr>
        <p:spPr>
          <a:xfrm>
            <a:off x="5152949" y="4573229"/>
            <a:ext cx="25420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9"/>
          </p:nvPr>
        </p:nvSpPr>
        <p:spPr>
          <a:xfrm>
            <a:off x="5468349" y="5172992"/>
            <a:ext cx="1911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ctrTitle" idx="13"/>
          </p:nvPr>
        </p:nvSpPr>
        <p:spPr>
          <a:xfrm>
            <a:off x="8043551" y="4573263"/>
            <a:ext cx="25420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None/>
              <a:defRPr sz="1733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14"/>
          </p:nvPr>
        </p:nvSpPr>
        <p:spPr>
          <a:xfrm>
            <a:off x="8358951" y="5173000"/>
            <a:ext cx="1911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ctrTitle" idx="15"/>
          </p:nvPr>
        </p:nvSpPr>
        <p:spPr>
          <a:xfrm flipH="1">
            <a:off x="2392000" y="476000"/>
            <a:ext cx="7408000" cy="163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653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TITLE DESIGN 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ctrTitle"/>
          </p:nvPr>
        </p:nvSpPr>
        <p:spPr>
          <a:xfrm flipH="1">
            <a:off x="2464533" y="476000"/>
            <a:ext cx="7262800" cy="163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397355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+ TEXT">
  <p:cSld name="BIG NUMBER + 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/>
          <p:nvPr/>
        </p:nvSpPr>
        <p:spPr>
          <a:xfrm flipH="1">
            <a:off x="12166915" y="3225478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18"/>
          <p:cNvSpPr/>
          <p:nvPr/>
        </p:nvSpPr>
        <p:spPr>
          <a:xfrm flipH="1">
            <a:off x="1525244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18"/>
          <p:cNvSpPr/>
          <p:nvPr/>
        </p:nvSpPr>
        <p:spPr>
          <a:xfrm flipH="1">
            <a:off x="1525244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5" name="Google Shape;115;p18"/>
          <p:cNvSpPr/>
          <p:nvPr/>
        </p:nvSpPr>
        <p:spPr>
          <a:xfrm flipH="1">
            <a:off x="12166915" y="2010646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18"/>
          <p:cNvSpPr/>
          <p:nvPr/>
        </p:nvSpPr>
        <p:spPr>
          <a:xfrm>
            <a:off x="10665743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7" name="Google Shape;117;p18"/>
          <p:cNvSpPr/>
          <p:nvPr/>
        </p:nvSpPr>
        <p:spPr>
          <a:xfrm>
            <a:off x="10665743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8" name="Google Shape;118;p18"/>
          <p:cNvSpPr/>
          <p:nvPr/>
        </p:nvSpPr>
        <p:spPr>
          <a:xfrm flipH="1">
            <a:off x="1525244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1"/>
          </p:nvPr>
        </p:nvSpPr>
        <p:spPr>
          <a:xfrm flipH="1">
            <a:off x="4239600" y="3464600"/>
            <a:ext cx="371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 hasCustomPrompt="1"/>
          </p:nvPr>
        </p:nvSpPr>
        <p:spPr>
          <a:xfrm flipH="1">
            <a:off x="484200" y="2412951"/>
            <a:ext cx="11223600" cy="7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9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0411143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S 2">
  <p:cSld name="THREE COLUMS 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ctrTitle"/>
          </p:nvPr>
        </p:nvSpPr>
        <p:spPr>
          <a:xfrm flipH="1">
            <a:off x="1236233" y="3772376"/>
            <a:ext cx="292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1"/>
          </p:nvPr>
        </p:nvSpPr>
        <p:spPr>
          <a:xfrm flipH="1">
            <a:off x="1283033" y="4441167"/>
            <a:ext cx="28336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ctrTitle" idx="2"/>
          </p:nvPr>
        </p:nvSpPr>
        <p:spPr>
          <a:xfrm flipH="1">
            <a:off x="4640117" y="3772376"/>
            <a:ext cx="292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ubTitle" idx="3"/>
          </p:nvPr>
        </p:nvSpPr>
        <p:spPr>
          <a:xfrm flipH="1">
            <a:off x="4686917" y="4441167"/>
            <a:ext cx="28336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ctrTitle" idx="4"/>
          </p:nvPr>
        </p:nvSpPr>
        <p:spPr>
          <a:xfrm flipH="1">
            <a:off x="8129067" y="3772376"/>
            <a:ext cx="292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5"/>
          </p:nvPr>
        </p:nvSpPr>
        <p:spPr>
          <a:xfrm flipH="1">
            <a:off x="8175867" y="4441167"/>
            <a:ext cx="28336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title" idx="6"/>
          </p:nvPr>
        </p:nvSpPr>
        <p:spPr>
          <a:xfrm>
            <a:off x="833000" y="697900"/>
            <a:ext cx="6298000" cy="119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5659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DESIGN 1">
  <p:cSld name="TECHNOLOGY DESIGN 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ctrTitle"/>
          </p:nvPr>
        </p:nvSpPr>
        <p:spPr>
          <a:xfrm flipH="1">
            <a:off x="6692167" y="3668233"/>
            <a:ext cx="3761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1"/>
          </p:nvPr>
        </p:nvSpPr>
        <p:spPr>
          <a:xfrm flipH="1">
            <a:off x="7244133" y="4283500"/>
            <a:ext cx="3209200" cy="14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014396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DESIGN 2">
  <p:cSld name="TECHNOLOGY DESIGN 2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ctrTitle"/>
          </p:nvPr>
        </p:nvSpPr>
        <p:spPr>
          <a:xfrm>
            <a:off x="1751367" y="3973033"/>
            <a:ext cx="332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ubTitle" idx="1"/>
          </p:nvPr>
        </p:nvSpPr>
        <p:spPr>
          <a:xfrm>
            <a:off x="1751367" y="4588300"/>
            <a:ext cx="3146400" cy="14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32479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R TEAM">
  <p:cSld name="OUR TEAM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ctrTitle"/>
          </p:nvPr>
        </p:nvSpPr>
        <p:spPr>
          <a:xfrm flipH="1">
            <a:off x="1414100" y="4558617"/>
            <a:ext cx="4251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1"/>
          </p:nvPr>
        </p:nvSpPr>
        <p:spPr>
          <a:xfrm flipH="1">
            <a:off x="1835657" y="5199300"/>
            <a:ext cx="34276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ctrTitle" idx="2"/>
          </p:nvPr>
        </p:nvSpPr>
        <p:spPr>
          <a:xfrm flipH="1">
            <a:off x="6424684" y="4558617"/>
            <a:ext cx="4251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3"/>
          </p:nvPr>
        </p:nvSpPr>
        <p:spPr>
          <a:xfrm flipH="1">
            <a:off x="6846232" y="5199300"/>
            <a:ext cx="34276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title" idx="4"/>
          </p:nvPr>
        </p:nvSpPr>
        <p:spPr>
          <a:xfrm>
            <a:off x="833000" y="113700"/>
            <a:ext cx="6298000" cy="119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4263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subTitle" idx="1"/>
          </p:nvPr>
        </p:nvSpPr>
        <p:spPr>
          <a:xfrm flipH="1">
            <a:off x="7088299" y="1431451"/>
            <a:ext cx="29720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2"/>
          </p:nvPr>
        </p:nvSpPr>
        <p:spPr>
          <a:xfrm flipH="1">
            <a:off x="7088299" y="4074551"/>
            <a:ext cx="29720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3"/>
          </p:nvPr>
        </p:nvSpPr>
        <p:spPr>
          <a:xfrm flipH="1">
            <a:off x="4238053" y="1431451"/>
            <a:ext cx="29720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4"/>
          </p:nvPr>
        </p:nvSpPr>
        <p:spPr>
          <a:xfrm flipH="1">
            <a:off x="4238053" y="4074551"/>
            <a:ext cx="29720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-165100" y="1926965"/>
            <a:ext cx="4330800" cy="289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 flipH="1">
            <a:off x="807600" y="2116051"/>
            <a:ext cx="4602400" cy="2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7075299" y="1156551"/>
            <a:ext cx="2998000" cy="7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7075299" y="3799651"/>
            <a:ext cx="2998000" cy="7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4225053" y="1156551"/>
            <a:ext cx="2998000" cy="7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4225053" y="3799651"/>
            <a:ext cx="2998000" cy="7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Fira Sans Extra Condensed Medium"/>
              <a:buNone/>
              <a:defRPr sz="4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9"/>
          </p:nvPr>
        </p:nvSpPr>
        <p:spPr>
          <a:xfrm flipH="1">
            <a:off x="4496453" y="2254151"/>
            <a:ext cx="2455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3"/>
          </p:nvPr>
        </p:nvSpPr>
        <p:spPr>
          <a:xfrm flipH="1">
            <a:off x="7346699" y="2254151"/>
            <a:ext cx="2455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14"/>
          </p:nvPr>
        </p:nvSpPr>
        <p:spPr>
          <a:xfrm flipH="1">
            <a:off x="4496453" y="4931051"/>
            <a:ext cx="2455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15"/>
          </p:nvPr>
        </p:nvSpPr>
        <p:spPr>
          <a:xfrm flipH="1">
            <a:off x="7346699" y="4931051"/>
            <a:ext cx="2455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543389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127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4"/>
          <p:cNvSpPr txBox="1">
            <a:spLocks noGrp="1"/>
          </p:cNvSpPr>
          <p:nvPr>
            <p:ph type="subTitle" idx="1"/>
          </p:nvPr>
        </p:nvSpPr>
        <p:spPr>
          <a:xfrm flipH="1">
            <a:off x="7417700" y="4049067"/>
            <a:ext cx="3903200" cy="8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ctrTitle"/>
          </p:nvPr>
        </p:nvSpPr>
        <p:spPr>
          <a:xfrm flipH="1">
            <a:off x="5892800" y="491400"/>
            <a:ext cx="5486400" cy="25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6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47674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13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bg>
      <p:bgPr>
        <a:noFill/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07265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redits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>
            <a:spLocks noGrp="1"/>
          </p:cNvSpPr>
          <p:nvPr>
            <p:ph type="body" idx="1"/>
          </p:nvPr>
        </p:nvSpPr>
        <p:spPr>
          <a:xfrm>
            <a:off x="856067" y="2846400"/>
            <a:ext cx="7077600" cy="19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"/>
              <a:buChar char="●"/>
              <a:defRPr>
                <a:solidFill>
                  <a:srgbClr val="541C1D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541C1D"/>
              </a:buClr>
              <a:buSzPts val="1200"/>
              <a:buChar char="○"/>
              <a:defRPr>
                <a:solidFill>
                  <a:srgbClr val="541C1D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541C1D"/>
              </a:buClr>
              <a:buSzPts val="1200"/>
              <a:buChar char="■"/>
              <a:defRPr>
                <a:solidFill>
                  <a:srgbClr val="541C1D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541C1D"/>
              </a:buClr>
              <a:buSzPts val="1200"/>
              <a:buChar char="●"/>
              <a:defRPr>
                <a:solidFill>
                  <a:srgbClr val="541C1D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541C1D"/>
              </a:buClr>
              <a:buSzPts val="1200"/>
              <a:buChar char="○"/>
              <a:defRPr>
                <a:solidFill>
                  <a:srgbClr val="541C1D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541C1D"/>
              </a:buClr>
              <a:buSzPts val="1200"/>
              <a:buChar char="■"/>
              <a:defRPr>
                <a:solidFill>
                  <a:srgbClr val="541C1D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541C1D"/>
              </a:buClr>
              <a:buSzPts val="1200"/>
              <a:buChar char="●"/>
              <a:defRPr>
                <a:solidFill>
                  <a:srgbClr val="541C1D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541C1D"/>
              </a:buClr>
              <a:buSzPts val="1200"/>
              <a:buChar char="○"/>
              <a:defRPr>
                <a:solidFill>
                  <a:srgbClr val="541C1D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541C1D"/>
              </a:buClr>
              <a:buSzPts val="1200"/>
              <a:buChar char="■"/>
              <a:defRPr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title"/>
          </p:nvPr>
        </p:nvSpPr>
        <p:spPr>
          <a:xfrm>
            <a:off x="6297329" y="477067"/>
            <a:ext cx="5077600" cy="11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5961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ctrTitle"/>
          </p:nvPr>
        </p:nvSpPr>
        <p:spPr>
          <a:xfrm flipH="1">
            <a:off x="3979600" y="4197467"/>
            <a:ext cx="4046800" cy="9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6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5"/>
          <p:cNvSpPr/>
          <p:nvPr/>
        </p:nvSpPr>
        <p:spPr>
          <a:xfrm flipH="1">
            <a:off x="1525244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5"/>
          <p:cNvSpPr/>
          <p:nvPr/>
        </p:nvSpPr>
        <p:spPr>
          <a:xfrm flipH="1">
            <a:off x="1525244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5"/>
          <p:cNvSpPr/>
          <p:nvPr/>
        </p:nvSpPr>
        <p:spPr>
          <a:xfrm>
            <a:off x="10665743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5"/>
          <p:cNvSpPr/>
          <p:nvPr/>
        </p:nvSpPr>
        <p:spPr>
          <a:xfrm>
            <a:off x="10665743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5"/>
          <p:cNvSpPr/>
          <p:nvPr/>
        </p:nvSpPr>
        <p:spPr>
          <a:xfrm flipH="1">
            <a:off x="1525244" y="12163"/>
            <a:ext cx="235" cy="22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1"/>
          </p:nvPr>
        </p:nvSpPr>
        <p:spPr>
          <a:xfrm flipH="1">
            <a:off x="3035599" y="1947467"/>
            <a:ext cx="6057600" cy="16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6917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HEADLINE 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4021200" y="1354200"/>
            <a:ext cx="4149600" cy="4149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6"/>
          <p:cNvSpPr txBox="1">
            <a:spLocks noGrp="1"/>
          </p:cNvSpPr>
          <p:nvPr>
            <p:ph type="ctrTitle"/>
          </p:nvPr>
        </p:nvSpPr>
        <p:spPr>
          <a:xfrm>
            <a:off x="1395000" y="3437272"/>
            <a:ext cx="95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ubTitle" idx="1"/>
          </p:nvPr>
        </p:nvSpPr>
        <p:spPr>
          <a:xfrm>
            <a:off x="4875600" y="4052533"/>
            <a:ext cx="2541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title" idx="2" hasCustomPrompt="1"/>
          </p:nvPr>
        </p:nvSpPr>
        <p:spPr>
          <a:xfrm>
            <a:off x="4977016" y="2049637"/>
            <a:ext cx="2338400" cy="7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7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7333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7333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7333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7333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7333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7333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7333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7333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6"/>
          <p:cNvSpPr/>
          <p:nvPr/>
        </p:nvSpPr>
        <p:spPr>
          <a:xfrm>
            <a:off x="5708000" y="2872680"/>
            <a:ext cx="876400" cy="17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726630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TEXT 1">
  <p:cSld name="TITLE + BODY TEXT 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2388433" y="2713333"/>
            <a:ext cx="7464000" cy="418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2978800" y="3205067"/>
            <a:ext cx="6234400" cy="16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820300" y="685200"/>
            <a:ext cx="6298000" cy="119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5888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5346800" y="3698051"/>
            <a:ext cx="6845200" cy="2243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8"/>
          <p:cNvSpPr/>
          <p:nvPr/>
        </p:nvSpPr>
        <p:spPr>
          <a:xfrm>
            <a:off x="5346800" y="929451"/>
            <a:ext cx="6845200" cy="2243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8"/>
          <p:cNvSpPr txBox="1">
            <a:spLocks noGrp="1"/>
          </p:cNvSpPr>
          <p:nvPr>
            <p:ph type="ctrTitle"/>
          </p:nvPr>
        </p:nvSpPr>
        <p:spPr>
          <a:xfrm flipH="1">
            <a:off x="6951217" y="929435"/>
            <a:ext cx="4251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ubTitle" idx="1"/>
          </p:nvPr>
        </p:nvSpPr>
        <p:spPr>
          <a:xfrm flipH="1">
            <a:off x="6947167" y="1570117"/>
            <a:ext cx="4104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ctrTitle" idx="2"/>
          </p:nvPr>
        </p:nvSpPr>
        <p:spPr>
          <a:xfrm flipH="1">
            <a:off x="6980400" y="3698035"/>
            <a:ext cx="4251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3"/>
          </p:nvPr>
        </p:nvSpPr>
        <p:spPr>
          <a:xfrm flipH="1">
            <a:off x="6919021" y="4338717"/>
            <a:ext cx="41048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title" idx="4"/>
          </p:nvPr>
        </p:nvSpPr>
        <p:spPr>
          <a:xfrm>
            <a:off x="811813" y="2831200"/>
            <a:ext cx="3567200" cy="11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4775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959433" y="4104133"/>
            <a:ext cx="10272000" cy="16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9"/>
          <p:cNvSpPr txBox="1">
            <a:spLocks noGrp="1"/>
          </p:cNvSpPr>
          <p:nvPr>
            <p:ph type="ctrTitle"/>
          </p:nvPr>
        </p:nvSpPr>
        <p:spPr>
          <a:xfrm flipH="1">
            <a:off x="1642633" y="3975576"/>
            <a:ext cx="292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 flipH="1">
            <a:off x="1819033" y="4628933"/>
            <a:ext cx="25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ctrTitle" idx="2"/>
          </p:nvPr>
        </p:nvSpPr>
        <p:spPr>
          <a:xfrm flipH="1">
            <a:off x="4640117" y="3975576"/>
            <a:ext cx="292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3"/>
          </p:nvPr>
        </p:nvSpPr>
        <p:spPr>
          <a:xfrm flipH="1">
            <a:off x="4816517" y="4628933"/>
            <a:ext cx="25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ctrTitle" idx="4"/>
          </p:nvPr>
        </p:nvSpPr>
        <p:spPr>
          <a:xfrm flipH="1">
            <a:off x="7621067" y="3975576"/>
            <a:ext cx="2927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ubTitle" idx="5"/>
          </p:nvPr>
        </p:nvSpPr>
        <p:spPr>
          <a:xfrm flipH="1">
            <a:off x="7797467" y="4628933"/>
            <a:ext cx="25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title" idx="6"/>
          </p:nvPr>
        </p:nvSpPr>
        <p:spPr>
          <a:xfrm>
            <a:off x="820300" y="685200"/>
            <a:ext cx="6298000" cy="119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52399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HEADLINE 2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-12500"/>
            <a:ext cx="3626400" cy="687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10"/>
          <p:cNvSpPr txBox="1">
            <a:spLocks noGrp="1"/>
          </p:cNvSpPr>
          <p:nvPr>
            <p:ph type="ctrTitle"/>
          </p:nvPr>
        </p:nvSpPr>
        <p:spPr>
          <a:xfrm>
            <a:off x="5282000" y="2701043"/>
            <a:ext cx="30920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>
            <a:off x="5282000" y="3316309"/>
            <a:ext cx="2541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title" idx="2" hasCustomPrompt="1"/>
          </p:nvPr>
        </p:nvSpPr>
        <p:spPr>
          <a:xfrm>
            <a:off x="2100033" y="3043800"/>
            <a:ext cx="2929200" cy="77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800"/>
              <a:buNone/>
              <a:defRPr sz="9066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Fira Sans Extra Condensed Medium"/>
              <a:buNone/>
              <a:defRPr sz="7333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Fira Sans Extra Condensed Medium"/>
              <a:buNone/>
              <a:defRPr sz="7333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Fira Sans Extra Condensed Medium"/>
              <a:buNone/>
              <a:defRPr sz="7333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Fira Sans Extra Condensed Medium"/>
              <a:buNone/>
              <a:defRPr sz="7333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Fira Sans Extra Condensed Medium"/>
              <a:buNone/>
              <a:defRPr sz="7333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Fira Sans Extra Condensed Medium"/>
              <a:buNone/>
              <a:defRPr sz="7333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Fira Sans Extra Condensed Medium"/>
              <a:buNone/>
              <a:defRPr sz="7333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500"/>
              <a:buFont typeface="Fira Sans Extra Condensed Medium"/>
              <a:buNone/>
              <a:defRPr sz="7333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553450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MAGE +  TITLE">
  <p:cSld name="BIG IMAGE +  TITLE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>
            <a:spLocks noGrp="1"/>
          </p:cNvSpPr>
          <p:nvPr>
            <p:ph type="ctrTitle"/>
          </p:nvPr>
        </p:nvSpPr>
        <p:spPr>
          <a:xfrm flipH="1">
            <a:off x="833200" y="4151333"/>
            <a:ext cx="3386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1"/>
          </p:nvPr>
        </p:nvSpPr>
        <p:spPr>
          <a:xfrm flipH="1">
            <a:off x="833011" y="4758013"/>
            <a:ext cx="29272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0715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vo"/>
              <a:buNone/>
              <a:defRPr sz="2800">
                <a:solidFill>
                  <a:schemeClr val="accen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Fira Sans Extra Condensed"/>
              <a:buNone/>
              <a:defRPr sz="2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Fira Sans Extra Condensed"/>
              <a:buNone/>
              <a:defRPr sz="2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Fira Sans Extra Condensed"/>
              <a:buNone/>
              <a:defRPr sz="2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Fira Sans Extra Condensed"/>
              <a:buNone/>
              <a:defRPr sz="2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Fira Sans Extra Condensed"/>
              <a:buNone/>
              <a:defRPr sz="2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Fira Sans Extra Condensed"/>
              <a:buNone/>
              <a:defRPr sz="2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Fira Sans Extra Condensed"/>
              <a:buNone/>
              <a:defRPr sz="2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Fira Sans Extra Condensed"/>
              <a:buNone/>
              <a:defRPr sz="2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●"/>
              <a:def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○"/>
              <a:def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■"/>
              <a:def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●"/>
              <a:def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○"/>
              <a:def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■"/>
              <a:def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●"/>
              <a:def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"/>
              <a:buChar char="○"/>
              <a:def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Roboto"/>
              <a:buChar char="■"/>
              <a:defRPr sz="12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234577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10" Type="http://schemas.microsoft.com/office/2007/relationships/hdphoto" Target="../media/hdphoto4.wdp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B8A9E8E7-2ACA-4237-83C7-A5BB61187190}"/>
              </a:ext>
            </a:extLst>
          </p:cNvPr>
          <p:cNvSpPr/>
          <p:nvPr/>
        </p:nvSpPr>
        <p:spPr>
          <a:xfrm>
            <a:off x="2615894" y="2367411"/>
            <a:ext cx="34801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dirty="0"/>
              <a:t>Acceder a catálogos de datos espaciales del planeta</a:t>
            </a:r>
          </a:p>
          <a:p>
            <a:pPr algn="just"/>
            <a:r>
              <a:rPr lang="es-ES" dirty="0"/>
              <a:t> 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267D4149-D501-4545-B333-C61551E34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694" y="1823891"/>
            <a:ext cx="2324100" cy="146685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6AC67082-48C7-4F9F-BFE8-D0BAA4931A68}"/>
              </a:ext>
            </a:extLst>
          </p:cNvPr>
          <p:cNvSpPr txBox="1"/>
          <p:nvPr/>
        </p:nvSpPr>
        <p:spPr>
          <a:xfrm>
            <a:off x="2615894" y="4158112"/>
            <a:ext cx="3270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Ejecutar algoritmos en la infraestructura de Google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6FB5F095-9006-48F3-A9C8-2E577A746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9974" y="3490276"/>
            <a:ext cx="2485814" cy="196639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43D5EDAB-99BF-46F4-A556-E5E67AD15401}"/>
              </a:ext>
            </a:extLst>
          </p:cNvPr>
          <p:cNvSpPr txBox="1"/>
          <p:nvPr/>
        </p:nvSpPr>
        <p:spPr>
          <a:xfrm>
            <a:off x="3685771" y="866986"/>
            <a:ext cx="5556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/>
              <a:t>Infraestructura computacional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3761745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DD7AEA8-F5C2-4312-BB1D-ED7D3BD0C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826" y="1573043"/>
            <a:ext cx="8181975" cy="4733925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83A57A02-08E3-479E-962C-3D566B3B6601}"/>
              </a:ext>
            </a:extLst>
          </p:cNvPr>
          <p:cNvSpPr txBox="1"/>
          <p:nvPr/>
        </p:nvSpPr>
        <p:spPr>
          <a:xfrm>
            <a:off x="3685771" y="866986"/>
            <a:ext cx="5556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/>
              <a:t>Infraestructura computacional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290840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6D3B03E-1FEB-497C-9C84-71129A3CF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307" y="2097737"/>
            <a:ext cx="4151508" cy="3684171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1B080634-732B-4EA1-9B40-11589B016E97}"/>
              </a:ext>
            </a:extLst>
          </p:cNvPr>
          <p:cNvSpPr/>
          <p:nvPr/>
        </p:nvSpPr>
        <p:spPr>
          <a:xfrm>
            <a:off x="6573187" y="2967335"/>
            <a:ext cx="34801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dirty="0"/>
              <a:t>Calculo paralelo a gran escala </a:t>
            </a:r>
          </a:p>
          <a:p>
            <a:pPr algn="just"/>
            <a:r>
              <a:rPr lang="es-ES" dirty="0"/>
              <a:t> 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96E6EEA-B528-414F-B986-44DB3A4DB378}"/>
              </a:ext>
            </a:extLst>
          </p:cNvPr>
          <p:cNvSpPr/>
          <p:nvPr/>
        </p:nvSpPr>
        <p:spPr>
          <a:xfrm>
            <a:off x="6956322" y="2238249"/>
            <a:ext cx="27138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1" dirty="0" err="1"/>
              <a:t>Batch</a:t>
            </a:r>
            <a:r>
              <a:rPr lang="es-ES" b="1" dirty="0"/>
              <a:t> </a:t>
            </a:r>
            <a:r>
              <a:rPr lang="es-ES" b="1" dirty="0" err="1"/>
              <a:t>Computation</a:t>
            </a:r>
            <a:endParaRPr lang="es-ES" b="1" dirty="0"/>
          </a:p>
          <a:p>
            <a:pPr algn="just"/>
            <a:r>
              <a:rPr lang="es-ES" b="1" dirty="0"/>
              <a:t>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FDB9032-B455-4E14-A2D4-21854B776B99}"/>
              </a:ext>
            </a:extLst>
          </p:cNvPr>
          <p:cNvSpPr txBox="1"/>
          <p:nvPr/>
        </p:nvSpPr>
        <p:spPr>
          <a:xfrm>
            <a:off x="3685771" y="866986"/>
            <a:ext cx="5556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/>
              <a:t>Infraestructura computacional</a:t>
            </a:r>
            <a:endParaRPr lang="en-GB" sz="24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C79A16E-1B8C-40CF-994A-6F8DE716A9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62" t="16836" r="79139" b="22230"/>
          <a:stretch/>
        </p:blipFill>
        <p:spPr>
          <a:xfrm>
            <a:off x="6929923" y="4694676"/>
            <a:ext cx="680192" cy="657553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81E4503E-5871-4922-B2C0-E360E3A76D05}"/>
              </a:ext>
            </a:extLst>
          </p:cNvPr>
          <p:cNvSpPr/>
          <p:nvPr/>
        </p:nvSpPr>
        <p:spPr>
          <a:xfrm>
            <a:off x="7979813" y="4123807"/>
            <a:ext cx="1490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1" dirty="0"/>
              <a:t>Java Script 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CF8C6A35-31B7-4FCB-A467-57123EDFC126}"/>
              </a:ext>
            </a:extLst>
          </p:cNvPr>
          <p:cNvSpPr/>
          <p:nvPr/>
        </p:nvSpPr>
        <p:spPr>
          <a:xfrm>
            <a:off x="8078287" y="5463367"/>
            <a:ext cx="1490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1" dirty="0" err="1"/>
              <a:t>rgee</a:t>
            </a:r>
            <a:endParaRPr lang="es-ES" b="1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DA32F55-A41A-48B9-BF7D-AE29E006D18C}"/>
              </a:ext>
            </a:extLst>
          </p:cNvPr>
          <p:cNvSpPr/>
          <p:nvPr/>
        </p:nvSpPr>
        <p:spPr>
          <a:xfrm>
            <a:off x="8064219" y="4871852"/>
            <a:ext cx="1490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1" dirty="0"/>
              <a:t>Python</a:t>
            </a:r>
          </a:p>
        </p:txBody>
      </p:sp>
      <p:sp>
        <p:nvSpPr>
          <p:cNvPr id="13" name="Abrir llave 12">
            <a:extLst>
              <a:ext uri="{FF2B5EF4-FFF2-40B4-BE49-F238E27FC236}">
                <a16:creationId xmlns:a16="http://schemas.microsoft.com/office/drawing/2014/main" id="{473265E9-36FF-4699-BC5D-9F61FB5116A8}"/>
              </a:ext>
            </a:extLst>
          </p:cNvPr>
          <p:cNvSpPr/>
          <p:nvPr/>
        </p:nvSpPr>
        <p:spPr>
          <a:xfrm>
            <a:off x="7657866" y="4123807"/>
            <a:ext cx="321948" cy="195688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07353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6D3B03E-1FEB-497C-9C84-71129A3CF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307" y="2097737"/>
            <a:ext cx="4151508" cy="3684171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1B080634-732B-4EA1-9B40-11589B016E97}"/>
              </a:ext>
            </a:extLst>
          </p:cNvPr>
          <p:cNvSpPr/>
          <p:nvPr/>
        </p:nvSpPr>
        <p:spPr>
          <a:xfrm>
            <a:off x="6573187" y="2967335"/>
            <a:ext cx="41515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dirty="0"/>
              <a:t>Visualizar de forma interactiva datos, atender consultas y obtener una vista previa de los resultados del análisis.  </a:t>
            </a:r>
          </a:p>
          <a:p>
            <a:pPr algn="just"/>
            <a:r>
              <a:rPr lang="es-ES" dirty="0"/>
              <a:t> 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96E6EEA-B528-414F-B986-44DB3A4DB378}"/>
              </a:ext>
            </a:extLst>
          </p:cNvPr>
          <p:cNvSpPr/>
          <p:nvPr/>
        </p:nvSpPr>
        <p:spPr>
          <a:xfrm>
            <a:off x="6956322" y="2238249"/>
            <a:ext cx="28910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1" dirty="0" err="1"/>
              <a:t>On-the-Fly</a:t>
            </a:r>
            <a:r>
              <a:rPr lang="es-ES" b="1" dirty="0"/>
              <a:t> </a:t>
            </a:r>
            <a:r>
              <a:rPr lang="es-ES" b="1" dirty="0" err="1"/>
              <a:t>Computation</a:t>
            </a:r>
            <a:endParaRPr lang="es-ES" b="1" dirty="0"/>
          </a:p>
          <a:p>
            <a:pPr algn="just"/>
            <a:r>
              <a:rPr lang="es-ES" b="1" dirty="0"/>
              <a:t> 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5AE22DB-70B2-47CA-83FC-4BFC6EF3D451}"/>
              </a:ext>
            </a:extLst>
          </p:cNvPr>
          <p:cNvSpPr/>
          <p:nvPr/>
        </p:nvSpPr>
        <p:spPr>
          <a:xfrm>
            <a:off x="8401853" y="4250419"/>
            <a:ext cx="1490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1" dirty="0"/>
              <a:t>Java Script 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30BF491-0CB4-4F20-A082-4EA3C9F346B9}"/>
              </a:ext>
            </a:extLst>
          </p:cNvPr>
          <p:cNvSpPr/>
          <p:nvPr/>
        </p:nvSpPr>
        <p:spPr>
          <a:xfrm>
            <a:off x="8497357" y="5662030"/>
            <a:ext cx="1490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1" dirty="0" err="1"/>
              <a:t>rgee</a:t>
            </a:r>
            <a:endParaRPr lang="es-ES" b="1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D612102-DBFE-4E1F-91D6-FEBF59248C76}"/>
              </a:ext>
            </a:extLst>
          </p:cNvPr>
          <p:cNvSpPr/>
          <p:nvPr/>
        </p:nvSpPr>
        <p:spPr>
          <a:xfrm>
            <a:off x="8497356" y="5109509"/>
            <a:ext cx="14902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1" dirty="0"/>
              <a:t>Python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A3467EA-0887-4433-999A-2CF32D6265B9}"/>
              </a:ext>
            </a:extLst>
          </p:cNvPr>
          <p:cNvSpPr txBox="1"/>
          <p:nvPr/>
        </p:nvSpPr>
        <p:spPr>
          <a:xfrm>
            <a:off x="3685771" y="866986"/>
            <a:ext cx="5556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/>
              <a:t>Infraestructura computacional</a:t>
            </a:r>
            <a:endParaRPr lang="en-GB" sz="2400" b="1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6C91572C-1109-4DC1-9268-71756ADF6E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62" t="16836" r="79139" b="22230"/>
          <a:stretch/>
        </p:blipFill>
        <p:spPr>
          <a:xfrm>
            <a:off x="7336174" y="4149927"/>
            <a:ext cx="680192" cy="65755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7A57DC84-6C29-48B0-B243-74A7685B19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56" t="15342" r="2860" b="20095"/>
          <a:stretch/>
        </p:blipFill>
        <p:spPr>
          <a:xfrm>
            <a:off x="7336174" y="5272839"/>
            <a:ext cx="680192" cy="666977"/>
          </a:xfrm>
          <a:prstGeom prst="rect">
            <a:avLst/>
          </a:prstGeom>
        </p:spPr>
      </p:pic>
      <p:sp>
        <p:nvSpPr>
          <p:cNvPr id="5" name="Abrir llave 4">
            <a:extLst>
              <a:ext uri="{FF2B5EF4-FFF2-40B4-BE49-F238E27FC236}">
                <a16:creationId xmlns:a16="http://schemas.microsoft.com/office/drawing/2014/main" id="{CC002D31-7677-4C12-BAFD-D042580D69CB}"/>
              </a:ext>
            </a:extLst>
          </p:cNvPr>
          <p:cNvSpPr/>
          <p:nvPr/>
        </p:nvSpPr>
        <p:spPr>
          <a:xfrm>
            <a:off x="8079905" y="5005349"/>
            <a:ext cx="422031" cy="120195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20059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>
            <a:extLst>
              <a:ext uri="{FF2B5EF4-FFF2-40B4-BE49-F238E27FC236}">
                <a16:creationId xmlns:a16="http://schemas.microsoft.com/office/drawing/2014/main" id="{886B3A69-A23B-4473-9528-28553F7763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85" b="90256" l="4633" r="94569">
                        <a14:foregroundMark x1="8307" y1="46805" x2="8307" y2="46805"/>
                        <a14:foregroundMark x1="19169" y1="55112" x2="10064" y2="55272"/>
                        <a14:foregroundMark x1="34824" y1="20447" x2="34824" y2="20447"/>
                        <a14:foregroundMark x1="36581" y1="18690" x2="36581" y2="18690"/>
                        <a14:foregroundMark x1="66773" y1="17891" x2="56230" y2="16773"/>
                        <a14:foregroundMark x1="56230" y1="16773" x2="49361" y2="18371"/>
                        <a14:foregroundMark x1="26038" y1="18850" x2="56709" y2="20767"/>
                        <a14:foregroundMark x1="56709" y1="20767" x2="57029" y2="20927"/>
                        <a14:foregroundMark x1="68850" y1="18850" x2="44409" y2="20927"/>
                        <a14:foregroundMark x1="72524" y1="17252" x2="80032" y2="21406"/>
                        <a14:foregroundMark x1="80032" y1="21406" x2="80831" y2="24760"/>
                        <a14:foregroundMark x1="73482" y1="45687" x2="23642" y2="50000"/>
                        <a14:foregroundMark x1="62300" y1="53195" x2="54313" y2="48403"/>
                        <a14:foregroundMark x1="54313" y1="48403" x2="49042" y2="40415"/>
                        <a14:foregroundMark x1="49042" y1="40415" x2="49042" y2="40096"/>
                        <a14:foregroundMark x1="73642" y1="47444" x2="69169" y2="55591"/>
                        <a14:foregroundMark x1="69169" y1="55591" x2="69968" y2="58946"/>
                        <a14:foregroundMark x1="71885" y1="66933" x2="72045" y2="50479"/>
                        <a14:foregroundMark x1="71246" y1="66933" x2="63898" y2="71406"/>
                        <a14:foregroundMark x1="63898" y1="71406" x2="49361" y2="71725"/>
                        <a14:foregroundMark x1="37061" y1="68051" x2="43930" y2="77476"/>
                        <a14:foregroundMark x1="40575" y1="75240" x2="31789" y2="72045"/>
                        <a14:foregroundMark x1="31789" y1="72045" x2="27476" y2="64217"/>
                        <a14:foregroundMark x1="35463" y1="82428" x2="35463" y2="82428"/>
                        <a14:foregroundMark x1="41374" y1="83387" x2="32588" y2="80511"/>
                        <a14:foregroundMark x1="32588" y1="80511" x2="25879" y2="75399"/>
                        <a14:foregroundMark x1="25879" y1="75399" x2="25240" y2="74281"/>
                        <a14:foregroundMark x1="29073" y1="78914" x2="34185" y2="85304"/>
                        <a14:foregroundMark x1="34185" y1="85304" x2="38765" y2="87484"/>
                        <a14:foregroundMark x1="53514" y1="76837" x2="49042" y2="79553"/>
                        <a14:foregroundMark x1="30032" y1="49521" x2="35463" y2="76358"/>
                        <a14:foregroundMark x1="68371" y1="63099" x2="60064" y2="81310"/>
                        <a14:foregroundMark x1="60064" y1="81310" x2="51597" y2="85623"/>
                        <a14:foregroundMark x1="51597" y1="85623" x2="50319" y2="85783"/>
                        <a14:foregroundMark x1="52875" y1="84345" x2="63578" y2="82748"/>
                        <a14:foregroundMark x1="63578" y1="82748" x2="75559" y2="70607"/>
                        <a14:foregroundMark x1="68690" y1="79712" x2="62939" y2="83866"/>
                        <a14:foregroundMark x1="68850" y1="84026" x2="68850" y2="84026"/>
                        <a14:foregroundMark x1="65016" y1="85463" x2="65016" y2="85463"/>
                        <a14:foregroundMark x1="75080" y1="78115" x2="68530" y2="84185"/>
                        <a14:foregroundMark x1="68530" y1="84185" x2="59265" y2="87380"/>
                        <a14:foregroundMark x1="59265" y1="87380" x2="56550" y2="87540"/>
                        <a14:foregroundMark x1="58147" y1="87380" x2="67252" y2="85463"/>
                        <a14:foregroundMark x1="67252" y1="85463" x2="77316" y2="78115"/>
                        <a14:foregroundMark x1="77636" y1="76518" x2="71406" y2="83546"/>
                        <a14:foregroundMark x1="71406" y1="83546" x2="59149" y2="89158"/>
                        <a14:foregroundMark x1="87380" y1="34824" x2="88932" y2="69968"/>
                        <a14:foregroundMark x1="85144" y1="57029" x2="84330" y2="73432"/>
                        <a14:foregroundMark x1="92013" y1="35623" x2="94728" y2="53355"/>
                        <a14:foregroundMark x1="94728" y1="53355" x2="92652" y2="59105"/>
                        <a14:foregroundMark x1="91054" y1="62300" x2="91054" y2="62300"/>
                        <a14:foregroundMark x1="90575" y1="64217" x2="90575" y2="64217"/>
                        <a14:foregroundMark x1="4792" y1="52077" x2="4792" y2="52077"/>
                        <a14:foregroundMark x1="5272" y1="48243" x2="5272" y2="48243"/>
                        <a14:foregroundMark x1="59904" y1="89137" x2="59165" y2="89185"/>
                        <a14:foregroundMark x1="38708" y1="87383" x2="36422" y2="85783"/>
                        <a14:backgroundMark x1="43930" y1="89776" x2="43930" y2="89776"/>
                        <a14:backgroundMark x1="43930" y1="89776" x2="39617" y2="88978"/>
                        <a14:backgroundMark x1="45048" y1="90575" x2="45048" y2="90575"/>
                        <a14:backgroundMark x1="60383" y1="91214" x2="40096" y2="89297"/>
                        <a14:backgroundMark x1="87700" y1="73642" x2="87700" y2="73642"/>
                        <a14:backgroundMark x1="92492" y1="71086" x2="78754" y2="86422"/>
                        <a14:backgroundMark x1="88978" y1="70607" x2="88978" y2="70607"/>
                        <a14:backgroundMark x1="85783" y1="74441" x2="83387" y2="77316"/>
                        <a14:backgroundMark x1="84505" y1="73323" x2="84505" y2="73323"/>
                        <a14:backgroundMark x1="84026" y1="73962" x2="84026" y2="73962"/>
                        <a14:backgroundMark x1="84505" y1="73323" x2="84505" y2="73323"/>
                        <a14:backgroundMark x1="84185" y1="73323" x2="84185" y2="73323"/>
                        <a14:backgroundMark x1="88978" y1="70767" x2="88978" y2="70767"/>
                        <a14:backgroundMark x1="88978" y1="69968" x2="88978" y2="69968"/>
                        <a14:backgroundMark x1="88978" y1="69968" x2="88658" y2="72364"/>
                      </a14:backgroundRemoval>
                    </a14:imgEffect>
                  </a14:imgLayer>
                </a14:imgProps>
              </a:ext>
            </a:extLst>
          </a:blip>
          <a:srcRect t="9487" r="2724" b="8571"/>
          <a:stretch/>
        </p:blipFill>
        <p:spPr>
          <a:xfrm>
            <a:off x="4738322" y="3974090"/>
            <a:ext cx="2715353" cy="201469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3E93120-B4A6-41B4-8364-46575CDF656D}"/>
              </a:ext>
            </a:extLst>
          </p:cNvPr>
          <p:cNvSpPr txBox="1"/>
          <p:nvPr/>
        </p:nvSpPr>
        <p:spPr>
          <a:xfrm>
            <a:off x="3543061" y="676969"/>
            <a:ext cx="5150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srgbClr val="173109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API`s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rgbClr val="17310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B0FE094-7322-4A8E-B575-3D0F300EE9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24086" t="21256"/>
          <a:stretch/>
        </p:blipFill>
        <p:spPr>
          <a:xfrm>
            <a:off x="5807681" y="3106750"/>
            <a:ext cx="621341" cy="644499"/>
          </a:xfrm>
          <a:prstGeom prst="rect">
            <a:avLst/>
          </a:pr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FF61C0F8-B6F3-479D-8993-1DA18FC63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169" y="3148862"/>
            <a:ext cx="663810" cy="663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D825F75-E76F-4E96-879F-3BE8658B4A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979" b="97656" l="1283" r="98615">
                        <a14:foregroundMark x1="6157" y1="30566" x2="2514" y2="48779"/>
                        <a14:foregroundMark x1="2514" y1="48779" x2="2925" y2="60742"/>
                        <a14:foregroundMark x1="56183" y1="10449" x2="56183" y2="10449"/>
                        <a14:foregroundMark x1="49923" y1="7813" x2="49923" y2="7813"/>
                        <a14:foregroundMark x1="49923" y1="7178" x2="55105" y2="8398"/>
                        <a14:foregroundMark x1="55105" y1="8398" x2="45459" y2="17188"/>
                        <a14:foregroundMark x1="45459" y1="17188" x2="40174" y2="27539"/>
                        <a14:foregroundMark x1="40174" y1="27539" x2="40174" y2="38623"/>
                        <a14:foregroundMark x1="40174" y1="38623" x2="44997" y2="47754"/>
                        <a14:foregroundMark x1="44997" y1="47754" x2="46024" y2="48828"/>
                        <a14:foregroundMark x1="57671" y1="19092" x2="76963" y2="40967"/>
                        <a14:foregroundMark x1="76963" y1="40967" x2="80657" y2="65479"/>
                        <a14:foregroundMark x1="80657" y1="65479" x2="67522" y2="72949"/>
                        <a14:foregroundMark x1="67522" y1="72949" x2="59415" y2="74170"/>
                        <a14:foregroundMark x1="59415" y1="74170" x2="46075" y2="72412"/>
                        <a14:foregroundMark x1="46075" y1="72412" x2="37609" y2="61523"/>
                        <a14:foregroundMark x1="55516" y1="12500" x2="55105" y2="81006"/>
                        <a14:foregroundMark x1="58953" y1="22998" x2="59107" y2="63330"/>
                        <a14:foregroundMark x1="59107" y1="63330" x2="61724" y2="71387"/>
                        <a14:foregroundMark x1="61724" y1="71387" x2="81272" y2="68701"/>
                        <a14:foregroundMark x1="81272" y1="68701" x2="87994" y2="65771"/>
                        <a14:foregroundMark x1="87994" y1="65771" x2="97178" y2="52197"/>
                        <a14:foregroundMark x1="97178" y1="52197" x2="98409" y2="46582"/>
                        <a14:foregroundMark x1="2258" y1="35498" x2="2258" y2="35498"/>
                        <a14:foregroundMark x1="5080" y1="22363" x2="31042" y2="16650"/>
                        <a14:foregroundMark x1="31042" y1="16650" x2="44382" y2="8643"/>
                        <a14:foregroundMark x1="44382" y1="8643" x2="35711" y2="10059"/>
                        <a14:foregroundMark x1="35711" y1="10059" x2="13032" y2="18848"/>
                        <a14:foregroundMark x1="44074" y1="4736" x2="44074" y2="4736"/>
                        <a14:foregroundMark x1="48640" y1="3076" x2="48640" y2="3076"/>
                        <a14:foregroundMark x1="54028" y1="4736" x2="54849" y2="4736"/>
                        <a14:foregroundMark x1="63725" y1="7373" x2="63725" y2="7373"/>
                        <a14:foregroundMark x1="86352" y1="18066" x2="92560" y2="22510"/>
                        <a14:foregroundMark x1="92560" y1="22510" x2="96614" y2="28320"/>
                        <a14:foregroundMark x1="96614" y1="28320" x2="97640" y2="43652"/>
                        <a14:foregroundMark x1="97640" y1="43652" x2="95126" y2="73291"/>
                        <a14:foregroundMark x1="95126" y1="73291" x2="91380" y2="79736"/>
                        <a14:foregroundMark x1="91380" y1="79736" x2="61621" y2="91357"/>
                        <a14:foregroundMark x1="61621" y1="91357" x2="45408" y2="92285"/>
                        <a14:foregroundMark x1="45408" y1="92285" x2="6875" y2="77637"/>
                        <a14:foregroundMark x1="6875" y1="77637" x2="1283" y2="73047"/>
                        <a14:foregroundMark x1="1283" y1="73047" x2="2052" y2="60938"/>
                        <a14:foregroundMark x1="6157" y1="22998" x2="1847" y2="29541"/>
                        <a14:foregroundMark x1="1847" y1="29541" x2="2925" y2="41016"/>
                        <a14:foregroundMark x1="35044" y1="9863" x2="49102" y2="3125"/>
                        <a14:foregroundMark x1="49102" y1="3125" x2="86968" y2="18066"/>
                        <a14:foregroundMark x1="91278" y1="21729" x2="98461" y2="25537"/>
                        <a14:foregroundMark x1="98461" y1="25537" x2="98615" y2="28125"/>
                        <a14:foregroundMark x1="49718" y1="14746" x2="71011" y2="27539"/>
                        <a14:foregroundMark x1="71011" y1="27539" x2="77476" y2="37354"/>
                        <a14:foregroundMark x1="80965" y1="26660" x2="57671" y2="47607"/>
                        <a14:foregroundMark x1="74910" y1="22168" x2="75885" y2="30127"/>
                        <a14:foregroundMark x1="75885" y1="30127" x2="83530" y2="38135"/>
                        <a14:foregroundMark x1="44330" y1="54785" x2="42996" y2="62305"/>
                        <a14:foregroundMark x1="42996" y1="62305" x2="50693" y2="68408"/>
                        <a14:foregroundMark x1="50693" y1="68408" x2="56798" y2="69141"/>
                        <a14:foregroundMark x1="89584" y1="65430" x2="37199" y2="65869"/>
                        <a14:foregroundMark x1="37199" y1="65869" x2="37199" y2="65869"/>
                        <a14:foregroundMark x1="89995" y1="70557" x2="57260" y2="70557"/>
                        <a14:foregroundMark x1="98409" y1="58643" x2="97999" y2="73438"/>
                        <a14:foregroundMark x1="97999" y1="73438" x2="93073" y2="79443"/>
                        <a14:foregroundMark x1="93073" y1="79443" x2="86557" y2="80811"/>
                        <a14:foregroundMark x1="59620" y1="94141" x2="59620" y2="94141"/>
                        <a14:foregroundMark x1="62853" y1="92529" x2="54695" y2="95508"/>
                        <a14:foregroundMark x1="54695" y1="95508" x2="47255" y2="95361"/>
                        <a14:foregroundMark x1="47255" y1="95361" x2="6362" y2="77734"/>
                        <a14:foregroundMark x1="48384" y1="96826" x2="48384" y2="96826"/>
                        <a14:foregroundMark x1="51616" y1="97656" x2="51616" y2="97656"/>
                        <a14:foregroundMark x1="38481" y1="90869" x2="38481" y2="90869"/>
                        <a14:foregroundMark x1="32427" y1="87158" x2="32427" y2="87158"/>
                        <a14:foregroundMark x1="23397" y1="86377" x2="23397" y2="86377"/>
                        <a14:foregroundMark x1="13699" y1="81006" x2="13699" y2="81006"/>
                        <a14:foregroundMark x1="52283" y1="18262" x2="52283" y2="18262"/>
                        <a14:foregroundMark x1="50128" y1="16406" x2="50128" y2="16406"/>
                        <a14:foregroundMark x1="52488" y1="21338" x2="45818" y2="16895"/>
                        <a14:foregroundMark x1="45818" y1="16895" x2="46896" y2="13965"/>
                        <a14:foregroundMark x1="51873" y1="13330" x2="43253" y2="31201"/>
                        <a14:foregroundMark x1="65418" y1="25439" x2="61211" y2="54883"/>
                        <a14:foregroundMark x1="61211" y1="54883" x2="57978" y2="62598"/>
                        <a14:foregroundMark x1="57978" y1="62598" x2="47922" y2="68018"/>
                        <a14:foregroundMark x1="47922" y1="68018" x2="37763" y2="67627"/>
                        <a14:foregroundMark x1="37763" y1="67627" x2="28733" y2="61035"/>
                        <a14:foregroundMark x1="28733" y1="61035" x2="23345" y2="47119"/>
                        <a14:foregroundMark x1="23345" y1="47119" x2="22986" y2="38770"/>
                        <a14:foregroundMark x1="22986" y1="38770" x2="22986" y2="38770"/>
                        <a14:foregroundMark x1="44741" y1="18652" x2="37352" y2="21094"/>
                        <a14:foregroundMark x1="37352" y1="21094" x2="28681" y2="26709"/>
                        <a14:foregroundMark x1="28681" y1="26709" x2="12211" y2="49414"/>
                        <a14:foregroundMark x1="12211" y1="49414" x2="8312" y2="66699"/>
                        <a14:foregroundMark x1="8312" y1="66699" x2="9697" y2="76172"/>
                        <a14:foregroundMark x1="9697" y1="76172" x2="14366" y2="81934"/>
                        <a14:foregroundMark x1="14366" y1="81934" x2="23191" y2="85742"/>
                        <a14:foregroundMark x1="23191" y1="85742" x2="25962" y2="86133"/>
                        <a14:foregroundMark x1="12417" y1="80615" x2="12417" y2="80615"/>
                        <a14:foregroundMark x1="7901" y1="79785" x2="7901" y2="79785"/>
                        <a14:foregroundMark x1="6157" y1="77930" x2="6157" y2="7793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21724" y="3016998"/>
            <a:ext cx="757211" cy="795674"/>
          </a:xfrm>
          <a:prstGeom prst="rect">
            <a:avLst/>
          </a:prstGeom>
        </p:spPr>
      </p:pic>
      <p:pic>
        <p:nvPicPr>
          <p:cNvPr id="17" name="Picture 4" descr="Google Earth Engine">
            <a:extLst>
              <a:ext uri="{FF2B5EF4-FFF2-40B4-BE49-F238E27FC236}">
                <a16:creationId xmlns:a16="http://schemas.microsoft.com/office/drawing/2014/main" id="{18EDB1EA-F5C4-451C-92D5-3EAA944ED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4000" b="98759" l="1702" r="96859">
                        <a14:foregroundMark x1="32984" y1="17931" x2="32984" y2="17931"/>
                        <a14:foregroundMark x1="36126" y1="18207" x2="21859" y2="23448"/>
                        <a14:foregroundMark x1="21859" y1="23448" x2="21335" y2="51034"/>
                        <a14:foregroundMark x1="21335" y1="51034" x2="23429" y2="57241"/>
                        <a14:foregroundMark x1="18848" y1="44414" x2="13482" y2="52690"/>
                        <a14:foregroundMark x1="13482" y1="52690" x2="14267" y2="55172"/>
                        <a14:foregroundMark x1="30497" y1="5103" x2="30497" y2="5103"/>
                        <a14:foregroundMark x1="30759" y1="7448" x2="39398" y2="15172"/>
                        <a14:foregroundMark x1="39398" y1="15172" x2="50131" y2="16828"/>
                        <a14:foregroundMark x1="50131" y1="16828" x2="70942" y2="12828"/>
                        <a14:foregroundMark x1="70942" y1="12828" x2="82984" y2="45241"/>
                        <a14:foregroundMark x1="82984" y1="45241" x2="93063" y2="48690"/>
                        <a14:foregroundMark x1="93063" y1="48690" x2="92670" y2="59586"/>
                        <a14:foregroundMark x1="92670" y1="59586" x2="82723" y2="63034"/>
                        <a14:foregroundMark x1="82723" y1="63034" x2="74869" y2="71862"/>
                        <a14:foregroundMark x1="74869" y1="71862" x2="65707" y2="90483"/>
                        <a14:foregroundMark x1="65707" y1="90483" x2="57068" y2="84690"/>
                        <a14:foregroundMark x1="57068" y1="84690" x2="45681" y2="81379"/>
                        <a14:foregroundMark x1="45681" y1="81379" x2="25654" y2="85241"/>
                        <a14:foregroundMark x1="25654" y1="85241" x2="21356" y2="80201"/>
                        <a14:foregroundMark x1="16824" y1="66646" x2="17016" y2="63448"/>
                        <a14:foregroundMark x1="17016" y1="63448" x2="14791" y2="59724"/>
                        <a14:foregroundMark x1="7592" y1="44138" x2="7592" y2="44138"/>
                        <a14:foregroundMark x1="9162" y1="44690" x2="12173" y2="54345"/>
                        <a14:foregroundMark x1="12173" y1="54345" x2="20026" y2="61655"/>
                        <a14:foregroundMark x1="20026" y1="61655" x2="26440" y2="76000"/>
                        <a14:foregroundMark x1="28665" y1="16276" x2="24869" y2="14759"/>
                        <a14:foregroundMark x1="31545" y1="7724" x2="21335" y2="11172"/>
                        <a14:foregroundMark x1="21335" y1="11172" x2="22775" y2="23586"/>
                        <a14:foregroundMark x1="22775" y1="23586" x2="23822" y2="25103"/>
                        <a14:foregroundMark x1="1832" y1="46345" x2="1832" y2="46345"/>
                        <a14:foregroundMark x1="6545" y1="56552" x2="6545" y2="56552"/>
                        <a14:foregroundMark x1="6545" y1="56552" x2="6545" y2="56552"/>
                        <a14:foregroundMark x1="64005" y1="56276" x2="64005" y2="57517"/>
                        <a14:foregroundMark x1="67539" y1="62897" x2="67539" y2="62897"/>
                        <a14:foregroundMark x1="50785" y1="42897" x2="50785" y2="42069"/>
                        <a14:foregroundMark x1="48037" y1="35586" x2="48037" y2="35586"/>
                        <a14:foregroundMark x1="48037" y1="35586" x2="48037" y2="35586"/>
                        <a14:foregroundMark x1="41361" y1="37241" x2="39660" y2="38069"/>
                        <a14:foregroundMark x1="37827" y1="38759" x2="37827" y2="38759"/>
                        <a14:foregroundMark x1="37827" y1="40414" x2="37827" y2="40414"/>
                        <a14:foregroundMark x1="55366" y1="27586" x2="41623" y2="47724"/>
                        <a14:foregroundMark x1="41623" y1="47724" x2="38220" y2="58069"/>
                        <a14:foregroundMark x1="38220" y1="58069" x2="50262" y2="48552"/>
                        <a14:foregroundMark x1="50262" y1="48552" x2="51832" y2="38483"/>
                        <a14:foregroundMark x1="51832" y1="38483" x2="46466" y2="28414"/>
                        <a14:foregroundMark x1="46466" y1="28414" x2="34293" y2="36552"/>
                        <a14:foregroundMark x1="34293" y1="36552" x2="33246" y2="50483"/>
                        <a14:foregroundMark x1="33246" y1="50483" x2="43717" y2="55448"/>
                        <a14:foregroundMark x1="43717" y1="55448" x2="46728" y2="55448"/>
                        <a14:foregroundMark x1="57723" y1="33241" x2="28010" y2="28966"/>
                        <a14:foregroundMark x1="28010" y1="28966" x2="16492" y2="38345"/>
                        <a14:foregroundMark x1="16492" y1="38345" x2="15838" y2="52552"/>
                        <a14:foregroundMark x1="15838" y1="52552" x2="22906" y2="59586"/>
                        <a14:foregroundMark x1="22906" y1="59586" x2="34555" y2="58759"/>
                        <a14:foregroundMark x1="34555" y1="58759" x2="51963" y2="50069"/>
                        <a14:foregroundMark x1="51963" y1="50069" x2="54843" y2="39310"/>
                        <a14:foregroundMark x1="54843" y1="39310" x2="54843" y2="39310"/>
                        <a14:foregroundMark x1="46204" y1="28138" x2="40314" y2="55862"/>
                        <a14:foregroundMark x1="40314" y1="55862" x2="49084" y2="62759"/>
                        <a14:foregroundMark x1="49084" y1="62759" x2="62958" y2="54621"/>
                        <a14:foregroundMark x1="62958" y1="54621" x2="63874" y2="31310"/>
                        <a14:foregroundMark x1="63874" y1="31310" x2="53665" y2="25103"/>
                        <a14:foregroundMark x1="53665" y1="25103" x2="36911" y2="34897"/>
                        <a14:foregroundMark x1="36911" y1="34897" x2="32592" y2="46345"/>
                        <a14:foregroundMark x1="32592" y1="46345" x2="32984" y2="58207"/>
                        <a14:foregroundMark x1="32984" y1="58207" x2="38482" y2="69241"/>
                        <a14:foregroundMark x1="38482" y1="69241" x2="49869" y2="70483"/>
                        <a14:foregroundMark x1="49869" y1="70483" x2="61257" y2="60138"/>
                        <a14:foregroundMark x1="61257" y1="60138" x2="66492" y2="51310"/>
                        <a14:foregroundMark x1="66492" y1="51310" x2="61387" y2="36966"/>
                        <a14:foregroundMark x1="61387" y1="36966" x2="54712" y2="29241"/>
                        <a14:foregroundMark x1="54712" y1="29241" x2="45681" y2="24828"/>
                        <a14:foregroundMark x1="45681" y1="24828" x2="45026" y2="25103"/>
                        <a14:foregroundMark x1="60209" y1="23034" x2="30236" y2="21103"/>
                        <a14:foregroundMark x1="30236" y1="21103" x2="40576" y2="25655"/>
                        <a14:foregroundMark x1="40576" y1="25655" x2="53141" y2="27310"/>
                        <a14:foregroundMark x1="53141" y1="27310" x2="63351" y2="35586"/>
                        <a14:foregroundMark x1="63351" y1="35586" x2="65576" y2="52690"/>
                        <a14:foregroundMark x1="56937" y1="23310" x2="53403" y2="55310"/>
                        <a14:foregroundMark x1="53403" y1="55310" x2="41623" y2="76414"/>
                        <a14:foregroundMark x1="41623" y1="76414" x2="41885" y2="76552"/>
                        <a14:foregroundMark x1="84817" y1="38345" x2="87827" y2="47862"/>
                        <a14:foregroundMark x1="87827" y1="47862" x2="87042" y2="58345"/>
                        <a14:foregroundMark x1="87042" y1="58345" x2="82592" y2="64276"/>
                        <a14:foregroundMark x1="95288" y1="47862" x2="95288" y2="47862"/>
                        <a14:foregroundMark x1="95288" y1="43310" x2="96859" y2="54897"/>
                        <a14:foregroundMark x1="96859" y1="54897" x2="95812" y2="58621"/>
                        <a14:foregroundMark x1="60471" y1="14207" x2="69895" y2="10207"/>
                        <a14:foregroundMark x1="69895" y1="10207" x2="74607" y2="19172"/>
                        <a14:foregroundMark x1="74607" y1="19172" x2="73953" y2="19862"/>
                        <a14:foregroundMark x1="75654" y1="13103" x2="70157" y2="4000"/>
                        <a14:foregroundMark x1="70157" y1="4000" x2="64791" y2="6483"/>
                        <a14:foregroundMark x1="11649" y1="42621" x2="5236" y2="50759"/>
                        <a14:foregroundMark x1="5236" y1="50759" x2="8639" y2="57517"/>
                        <a14:foregroundMark x1="25654" y1="78483" x2="22775" y2="88828"/>
                        <a14:foregroundMark x1="22775" y1="88828" x2="32330" y2="90759"/>
                        <a14:foregroundMark x1="32330" y1="90759" x2="36387" y2="86759"/>
                        <a14:foregroundMark x1="34555" y1="34483" x2="25654" y2="39724"/>
                        <a14:foregroundMark x1="25654" y1="39724" x2="19503" y2="49517"/>
                        <a14:foregroundMark x1="19503" y1="49517" x2="19503" y2="51172"/>
                        <a14:foregroundMark x1="21073" y1="88414" x2="21073" y2="88414"/>
                        <a14:foregroundMark x1="32461" y1="95310" x2="32461" y2="95310"/>
                        <a14:foregroundMark x1="33770" y1="98759" x2="33770" y2="98759"/>
                        <a14:backgroundMark x1="19764" y1="76276" x2="19764" y2="76276"/>
                        <a14:backgroundMark x1="17539" y1="73655" x2="18848" y2="77379"/>
                        <a14:backgroundMark x1="17016" y1="71448" x2="17016" y2="71448"/>
                        <a14:backgroundMark x1="18063" y1="75448" x2="14005" y2="71448"/>
                        <a14:backgroundMark x1="19110" y1="74483" x2="13220" y2="68552"/>
                        <a14:backgroundMark x1="17539" y1="71724" x2="14529" y2="67724"/>
                        <a14:backgroundMark x1="17277" y1="72276" x2="14005" y2="68276"/>
                        <a14:backgroundMark x1="16492" y1="70621" x2="16492" y2="70621"/>
                        <a14:backgroundMark x1="17016" y1="69103" x2="17016" y2="69103"/>
                        <a14:backgroundMark x1="16230" y1="69379" x2="17277" y2="73103"/>
                        <a14:backgroundMark x1="19110" y1="75172" x2="15969" y2="81103"/>
                        <a14:backgroundMark x1="20288" y1="78207" x2="17539" y2="80000"/>
                        <a14:backgroundMark x1="15445" y1="67172" x2="18325" y2="75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4810" y="1433533"/>
            <a:ext cx="1407085" cy="125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Conector: angular 25">
            <a:extLst>
              <a:ext uri="{FF2B5EF4-FFF2-40B4-BE49-F238E27FC236}">
                <a16:creationId xmlns:a16="http://schemas.microsoft.com/office/drawing/2014/main" id="{3B5427A3-0A1D-4C9A-864E-EB897286F44D}"/>
              </a:ext>
            </a:extLst>
          </p:cNvPr>
          <p:cNvCxnSpPr>
            <a:cxnSpLocks/>
            <a:stCxn id="17" idx="1"/>
            <a:endCxn id="5" idx="0"/>
          </p:cNvCxnSpPr>
          <p:nvPr/>
        </p:nvCxnSpPr>
        <p:spPr>
          <a:xfrm rot="10800000" flipV="1">
            <a:off x="4283074" y="2059312"/>
            <a:ext cx="1131736" cy="108954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ector: angular 28">
            <a:extLst>
              <a:ext uri="{FF2B5EF4-FFF2-40B4-BE49-F238E27FC236}">
                <a16:creationId xmlns:a16="http://schemas.microsoft.com/office/drawing/2014/main" id="{DB197F9B-FABE-44AD-A1A6-2CE7785FAEDA}"/>
              </a:ext>
            </a:extLst>
          </p:cNvPr>
          <p:cNvCxnSpPr>
            <a:stCxn id="17" idx="3"/>
            <a:endCxn id="6" idx="0"/>
          </p:cNvCxnSpPr>
          <p:nvPr/>
        </p:nvCxnSpPr>
        <p:spPr>
          <a:xfrm>
            <a:off x="6821895" y="2059313"/>
            <a:ext cx="1178435" cy="9576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2C7A0155-E4AA-4EEB-BFBA-B57E0C1869B9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6118351" y="2538155"/>
            <a:ext cx="1" cy="568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5" name="Conector recto de flecha 1024">
            <a:extLst>
              <a:ext uri="{FF2B5EF4-FFF2-40B4-BE49-F238E27FC236}">
                <a16:creationId xmlns:a16="http://schemas.microsoft.com/office/drawing/2014/main" id="{4F91D1B0-FA1B-4D1C-ACDC-66DFC94B1C92}"/>
              </a:ext>
            </a:extLst>
          </p:cNvPr>
          <p:cNvCxnSpPr>
            <a:stCxn id="4" idx="2"/>
          </p:cNvCxnSpPr>
          <p:nvPr/>
        </p:nvCxnSpPr>
        <p:spPr>
          <a:xfrm flipH="1">
            <a:off x="6118351" y="3751249"/>
            <a:ext cx="1" cy="438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0" name="Conector: angular 1029">
            <a:extLst>
              <a:ext uri="{FF2B5EF4-FFF2-40B4-BE49-F238E27FC236}">
                <a16:creationId xmlns:a16="http://schemas.microsoft.com/office/drawing/2014/main" id="{42D18B5B-DC44-4E85-9C5A-94C53DEF8537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614979" y="3480767"/>
            <a:ext cx="703542" cy="70909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4" name="Conector: angular 1033">
            <a:extLst>
              <a:ext uri="{FF2B5EF4-FFF2-40B4-BE49-F238E27FC236}">
                <a16:creationId xmlns:a16="http://schemas.microsoft.com/office/drawing/2014/main" id="{88C864A9-BF6F-41B9-A57A-6EC30D36D5A1}"/>
              </a:ext>
            </a:extLst>
          </p:cNvPr>
          <p:cNvCxnSpPr>
            <a:stCxn id="6" idx="1"/>
          </p:cNvCxnSpPr>
          <p:nvPr/>
        </p:nvCxnSpPr>
        <p:spPr>
          <a:xfrm rot="10800000" flipV="1">
            <a:off x="6974006" y="3414835"/>
            <a:ext cx="647718" cy="7750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260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2" descr="Qué es Google Earth Engine?">
            <a:extLst>
              <a:ext uri="{FF2B5EF4-FFF2-40B4-BE49-F238E27FC236}">
                <a16:creationId xmlns:a16="http://schemas.microsoft.com/office/drawing/2014/main" id="{F7CEC042-A719-46CE-AA24-E5A5F7371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54" y="1158323"/>
            <a:ext cx="7808209" cy="4742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BDC7F6F9-122E-421F-A9CD-F5537DAA74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24086" t="21256"/>
          <a:stretch/>
        </p:blipFill>
        <p:spPr>
          <a:xfrm>
            <a:off x="9625264" y="1158323"/>
            <a:ext cx="1022394" cy="1060500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5604DAF9-BD9B-47BE-A09C-871632A9F50A}"/>
              </a:ext>
            </a:extLst>
          </p:cNvPr>
          <p:cNvSpPr txBox="1"/>
          <p:nvPr/>
        </p:nvSpPr>
        <p:spPr>
          <a:xfrm>
            <a:off x="3543061" y="676969"/>
            <a:ext cx="5150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srgbClr val="173109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API JavaScript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rgbClr val="17310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827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EE Tutorial #2 - Using basemaps in geemap and ipyleaflet for interactive  mapping with Earth Engine - YouTube">
            <a:extLst>
              <a:ext uri="{FF2B5EF4-FFF2-40B4-BE49-F238E27FC236}">
                <a16:creationId xmlns:a16="http://schemas.microsoft.com/office/drawing/2014/main" id="{1D31081B-1A38-4C1E-933D-EA0710878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80" y="1363579"/>
            <a:ext cx="8325852" cy="4683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6533A222-AC9F-45D2-8BC0-A0A4E4F5135E}"/>
              </a:ext>
            </a:extLst>
          </p:cNvPr>
          <p:cNvSpPr txBox="1"/>
          <p:nvPr/>
        </p:nvSpPr>
        <p:spPr>
          <a:xfrm>
            <a:off x="3543061" y="676969"/>
            <a:ext cx="5150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srgbClr val="173109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API Python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rgbClr val="17310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23F5AA80-8EDB-4494-BCD6-258A4333E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0462" y="1363579"/>
            <a:ext cx="1141958" cy="1141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994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6533A222-AC9F-45D2-8BC0-A0A4E4F5135E}"/>
              </a:ext>
            </a:extLst>
          </p:cNvPr>
          <p:cNvSpPr txBox="1"/>
          <p:nvPr/>
        </p:nvSpPr>
        <p:spPr>
          <a:xfrm>
            <a:off x="3543061" y="676969"/>
            <a:ext cx="5150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1" i="0" u="none" strike="noStrike" kern="1200" cap="none" spc="0" normalizeH="0" baseline="0" noProof="0" dirty="0">
                <a:ln>
                  <a:noFill/>
                </a:ln>
                <a:solidFill>
                  <a:srgbClr val="173109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API: Paquete de </a:t>
            </a:r>
            <a:r>
              <a:rPr kumimoji="0" lang="en-GB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173109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rgee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rgbClr val="17310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69C37E2-034B-40B1-9DD1-4105AED6A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79" b="97656" l="1283" r="98615">
                        <a14:foregroundMark x1="6157" y1="30566" x2="2514" y2="48779"/>
                        <a14:foregroundMark x1="2514" y1="48779" x2="2925" y2="60742"/>
                        <a14:foregroundMark x1="56183" y1="10449" x2="56183" y2="10449"/>
                        <a14:foregroundMark x1="49923" y1="7813" x2="49923" y2="7813"/>
                        <a14:foregroundMark x1="49923" y1="7178" x2="55105" y2="8398"/>
                        <a14:foregroundMark x1="55105" y1="8398" x2="45459" y2="17188"/>
                        <a14:foregroundMark x1="45459" y1="17188" x2="40174" y2="27539"/>
                        <a14:foregroundMark x1="40174" y1="27539" x2="40174" y2="38623"/>
                        <a14:foregroundMark x1="40174" y1="38623" x2="44997" y2="47754"/>
                        <a14:foregroundMark x1="44997" y1="47754" x2="46024" y2="48828"/>
                        <a14:foregroundMark x1="57671" y1="19092" x2="76963" y2="40967"/>
                        <a14:foregroundMark x1="76963" y1="40967" x2="80657" y2="65479"/>
                        <a14:foregroundMark x1="80657" y1="65479" x2="67522" y2="72949"/>
                        <a14:foregroundMark x1="67522" y1="72949" x2="59415" y2="74170"/>
                        <a14:foregroundMark x1="59415" y1="74170" x2="46075" y2="72412"/>
                        <a14:foregroundMark x1="46075" y1="72412" x2="37609" y2="61523"/>
                        <a14:foregroundMark x1="55516" y1="12500" x2="55105" y2="81006"/>
                        <a14:foregroundMark x1="58953" y1="22998" x2="59107" y2="63330"/>
                        <a14:foregroundMark x1="59107" y1="63330" x2="61724" y2="71387"/>
                        <a14:foregroundMark x1="61724" y1="71387" x2="81272" y2="68701"/>
                        <a14:foregroundMark x1="81272" y1="68701" x2="87994" y2="65771"/>
                        <a14:foregroundMark x1="87994" y1="65771" x2="97178" y2="52197"/>
                        <a14:foregroundMark x1="97178" y1="52197" x2="98409" y2="46582"/>
                        <a14:foregroundMark x1="2258" y1="35498" x2="2258" y2="35498"/>
                        <a14:foregroundMark x1="5080" y1="22363" x2="31042" y2="16650"/>
                        <a14:foregroundMark x1="31042" y1="16650" x2="44382" y2="8643"/>
                        <a14:foregroundMark x1="44382" y1="8643" x2="35711" y2="10059"/>
                        <a14:foregroundMark x1="35711" y1="10059" x2="13032" y2="18848"/>
                        <a14:foregroundMark x1="44074" y1="4736" x2="44074" y2="4736"/>
                        <a14:foregroundMark x1="48640" y1="3076" x2="48640" y2="3076"/>
                        <a14:foregroundMark x1="54028" y1="4736" x2="54849" y2="4736"/>
                        <a14:foregroundMark x1="63725" y1="7373" x2="63725" y2="7373"/>
                        <a14:foregroundMark x1="86352" y1="18066" x2="92560" y2="22510"/>
                        <a14:foregroundMark x1="92560" y1="22510" x2="96614" y2="28320"/>
                        <a14:foregroundMark x1="96614" y1="28320" x2="97640" y2="43652"/>
                        <a14:foregroundMark x1="97640" y1="43652" x2="95126" y2="73291"/>
                        <a14:foregroundMark x1="95126" y1="73291" x2="91380" y2="79736"/>
                        <a14:foregroundMark x1="91380" y1="79736" x2="61621" y2="91357"/>
                        <a14:foregroundMark x1="61621" y1="91357" x2="45408" y2="92285"/>
                        <a14:foregroundMark x1="45408" y1="92285" x2="6875" y2="77637"/>
                        <a14:foregroundMark x1="6875" y1="77637" x2="1283" y2="73047"/>
                        <a14:foregroundMark x1="1283" y1="73047" x2="2052" y2="60938"/>
                        <a14:foregroundMark x1="6157" y1="22998" x2="1847" y2="29541"/>
                        <a14:foregroundMark x1="1847" y1="29541" x2="2925" y2="41016"/>
                        <a14:foregroundMark x1="35044" y1="9863" x2="49102" y2="3125"/>
                        <a14:foregroundMark x1="49102" y1="3125" x2="86968" y2="18066"/>
                        <a14:foregroundMark x1="91278" y1="21729" x2="98461" y2="25537"/>
                        <a14:foregroundMark x1="98461" y1="25537" x2="98615" y2="28125"/>
                        <a14:foregroundMark x1="49718" y1="14746" x2="71011" y2="27539"/>
                        <a14:foregroundMark x1="71011" y1="27539" x2="77476" y2="37354"/>
                        <a14:foregroundMark x1="80965" y1="26660" x2="57671" y2="47607"/>
                        <a14:foregroundMark x1="74910" y1="22168" x2="75885" y2="30127"/>
                        <a14:foregroundMark x1="75885" y1="30127" x2="83530" y2="38135"/>
                        <a14:foregroundMark x1="44330" y1="54785" x2="42996" y2="62305"/>
                        <a14:foregroundMark x1="42996" y1="62305" x2="50693" y2="68408"/>
                        <a14:foregroundMark x1="50693" y1="68408" x2="56798" y2="69141"/>
                        <a14:foregroundMark x1="89584" y1="65430" x2="37199" y2="65869"/>
                        <a14:foregroundMark x1="37199" y1="65869" x2="37199" y2="65869"/>
                        <a14:foregroundMark x1="89995" y1="70557" x2="57260" y2="70557"/>
                        <a14:foregroundMark x1="98409" y1="58643" x2="97999" y2="73438"/>
                        <a14:foregroundMark x1="97999" y1="73438" x2="93073" y2="79443"/>
                        <a14:foregroundMark x1="93073" y1="79443" x2="86557" y2="80811"/>
                        <a14:foregroundMark x1="59620" y1="94141" x2="59620" y2="94141"/>
                        <a14:foregroundMark x1="62853" y1="92529" x2="54695" y2="95508"/>
                        <a14:foregroundMark x1="54695" y1="95508" x2="47255" y2="95361"/>
                        <a14:foregroundMark x1="47255" y1="95361" x2="6362" y2="77734"/>
                        <a14:foregroundMark x1="48384" y1="96826" x2="48384" y2="96826"/>
                        <a14:foregroundMark x1="51616" y1="97656" x2="51616" y2="97656"/>
                        <a14:foregroundMark x1="38481" y1="90869" x2="38481" y2="90869"/>
                        <a14:foregroundMark x1="32427" y1="87158" x2="32427" y2="87158"/>
                        <a14:foregroundMark x1="23397" y1="86377" x2="23397" y2="86377"/>
                        <a14:foregroundMark x1="13699" y1="81006" x2="13699" y2="81006"/>
                        <a14:foregroundMark x1="52283" y1="18262" x2="52283" y2="18262"/>
                        <a14:foregroundMark x1="50128" y1="16406" x2="50128" y2="16406"/>
                        <a14:foregroundMark x1="52488" y1="21338" x2="45818" y2="16895"/>
                        <a14:foregroundMark x1="45818" y1="16895" x2="46896" y2="13965"/>
                        <a14:foregroundMark x1="51873" y1="13330" x2="43253" y2="31201"/>
                        <a14:foregroundMark x1="65418" y1="25439" x2="61211" y2="54883"/>
                        <a14:foregroundMark x1="61211" y1="54883" x2="57978" y2="62598"/>
                        <a14:foregroundMark x1="57978" y1="62598" x2="47922" y2="68018"/>
                        <a14:foregroundMark x1="47922" y1="68018" x2="37763" y2="67627"/>
                        <a14:foregroundMark x1="37763" y1="67627" x2="28733" y2="61035"/>
                        <a14:foregroundMark x1="28733" y1="61035" x2="23345" y2="47119"/>
                        <a14:foregroundMark x1="23345" y1="47119" x2="22986" y2="38770"/>
                        <a14:foregroundMark x1="22986" y1="38770" x2="22986" y2="38770"/>
                        <a14:foregroundMark x1="44741" y1="18652" x2="37352" y2="21094"/>
                        <a14:foregroundMark x1="37352" y1="21094" x2="28681" y2="26709"/>
                        <a14:foregroundMark x1="28681" y1="26709" x2="12211" y2="49414"/>
                        <a14:foregroundMark x1="12211" y1="49414" x2="8312" y2="66699"/>
                        <a14:foregroundMark x1="8312" y1="66699" x2="9697" y2="76172"/>
                        <a14:foregroundMark x1="9697" y1="76172" x2="14366" y2="81934"/>
                        <a14:foregroundMark x1="14366" y1="81934" x2="23191" y2="85742"/>
                        <a14:foregroundMark x1="23191" y1="85742" x2="25962" y2="86133"/>
                        <a14:foregroundMark x1="12417" y1="80615" x2="12417" y2="80615"/>
                        <a14:foregroundMark x1="7901" y1="79785" x2="7901" y2="79785"/>
                        <a14:foregroundMark x1="6157" y1="77930" x2="6157" y2="7793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13188" y="1425034"/>
            <a:ext cx="1022864" cy="107482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826353B-2EB4-447B-A376-182DFBF4D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8524" y="1425034"/>
            <a:ext cx="8264664" cy="425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26067"/>
      </p:ext>
    </p:extLst>
  </p:cSld>
  <p:clrMapOvr>
    <a:masterClrMapping/>
  </p:clrMapOvr>
</p:sld>
</file>

<file path=ppt/theme/theme1.xml><?xml version="1.0" encoding="utf-8"?>
<a:theme xmlns:a="http://schemas.openxmlformats.org/drawingml/2006/main" name="Orange Memphis">
  <a:themeElements>
    <a:clrScheme name="Simple Light">
      <a:dk1>
        <a:srgbClr val="173109"/>
      </a:dk1>
      <a:lt1>
        <a:srgbClr val="F0FFE9"/>
      </a:lt1>
      <a:dk2>
        <a:srgbClr val="305E18"/>
      </a:dk2>
      <a:lt2>
        <a:srgbClr val="DBFDCB"/>
      </a:lt2>
      <a:accent1>
        <a:srgbClr val="F0FFE9"/>
      </a:accent1>
      <a:accent2>
        <a:srgbClr val="173109"/>
      </a:accent2>
      <a:accent3>
        <a:srgbClr val="BBE487"/>
      </a:accent3>
      <a:accent4>
        <a:srgbClr val="FFE599"/>
      </a:accent4>
      <a:accent5>
        <a:srgbClr val="4E9755"/>
      </a:accent5>
      <a:accent6>
        <a:srgbClr val="CFA22C"/>
      </a:accent6>
      <a:hlink>
        <a:srgbClr val="17310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11577</TotalTime>
  <Words>76</Words>
  <Application>Microsoft Office PowerPoint</Application>
  <PresentationFormat>Panorámica</PresentationFormat>
  <Paragraphs>25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Arvo</vt:lpstr>
      <vt:lpstr>Fira Sans Extra Condensed</vt:lpstr>
      <vt:lpstr>Fira Sans Extra Condensed Medium</vt:lpstr>
      <vt:lpstr>Roboto</vt:lpstr>
      <vt:lpstr>Orange Memphis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junior calvo</dc:creator>
  <cp:lastModifiedBy>junior calvo</cp:lastModifiedBy>
  <cp:revision>127</cp:revision>
  <dcterms:created xsi:type="dcterms:W3CDTF">2021-01-26T23:26:38Z</dcterms:created>
  <dcterms:modified xsi:type="dcterms:W3CDTF">2021-08-06T15:57:58Z</dcterms:modified>
</cp:coreProperties>
</file>

<file path=docProps/thumbnail.jpeg>
</file>